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6"/>
  </p:notesMasterIdLst>
  <p:sldIdLst>
    <p:sldId id="256" r:id="rId2"/>
    <p:sldId id="257" r:id="rId3"/>
    <p:sldId id="271" r:id="rId4"/>
    <p:sldId id="268" r:id="rId5"/>
    <p:sldId id="272" r:id="rId6"/>
    <p:sldId id="273" r:id="rId7"/>
    <p:sldId id="274" r:id="rId8"/>
    <p:sldId id="275" r:id="rId9"/>
    <p:sldId id="276" r:id="rId10"/>
    <p:sldId id="277" r:id="rId11"/>
    <p:sldId id="267" r:id="rId12"/>
    <p:sldId id="270" r:id="rId13"/>
    <p:sldId id="269" r:id="rId14"/>
    <p:sldId id="264" r:id="rId15"/>
  </p:sldIdLst>
  <p:sldSz cx="12192000" cy="6858000"/>
  <p:notesSz cx="6858000" cy="9144000"/>
  <p:embeddedFontLst>
    <p:embeddedFont>
      <p:font typeface="Century Gothic" panose="020B050202020202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D4671AA-C34D-4155-B6A0-CBB7BFF915C4}">
  <a:tblStyle styleId="{7D4671AA-C34D-4155-B6A0-CBB7BFF915C4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BEBEB"/>
          </a:solidFill>
        </a:fill>
      </a:tcStyle>
    </a:wholeTbl>
    <a:band1H>
      <a:tcTxStyle/>
      <a:tcStyle>
        <a:tcBdr/>
        <a:fill>
          <a:solidFill>
            <a:srgbClr val="D4D4D4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4D4D4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5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71506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3845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Alice</a:t>
            </a:r>
            <a:endParaRPr/>
          </a:p>
        </p:txBody>
      </p:sp>
      <p:sp>
        <p:nvSpPr>
          <p:cNvPr id="133" name="Google Shape;13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9180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Alice</a:t>
            </a:r>
            <a:endParaRPr/>
          </a:p>
        </p:txBody>
      </p:sp>
      <p:sp>
        <p:nvSpPr>
          <p:cNvPr id="133" name="Google Shape;13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6521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Beth</a:t>
            </a:r>
            <a:endParaRPr/>
          </a:p>
        </p:txBody>
      </p:sp>
      <p:sp>
        <p:nvSpPr>
          <p:cNvPr id="197" name="Google Shape;19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3020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42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>
            <a:spLocks noGrp="1"/>
          </p:cNvSpPr>
          <p:nvPr>
            <p:ph type="pic" idx="2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1141413" y="5299603"/>
            <a:ext cx="9906000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GB" sz="8000" b="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83" name="Google Shape;83;p13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GB" sz="8000" b="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1"/>
          </p:nvPr>
        </p:nvSpPr>
        <p:spPr>
          <a:xfrm>
            <a:off x="1674812" y="3352800"/>
            <a:ext cx="8839202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Font typeface="Century Gothic"/>
              <a:buNone/>
              <a:defRPr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Font typeface="Century Gothic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2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GB" sz="8000" b="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98" name="Google Shape;98;p15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GB" sz="8000" b="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1141412" y="3886200"/>
            <a:ext cx="9906000" cy="8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2"/>
          </p:nvPr>
        </p:nvSpPr>
        <p:spPr>
          <a:xfrm>
            <a:off x="1141411" y="4775200"/>
            <a:ext cx="9906000" cy="1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body" idx="1"/>
          </p:nvPr>
        </p:nvSpPr>
        <p:spPr>
          <a:xfrm>
            <a:off x="1141412" y="3505200"/>
            <a:ext cx="9906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 b="0" cap="none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2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 rot="5400000">
            <a:off x="4532311" y="-723900"/>
            <a:ext cx="3124201" cy="9905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 rot="5400000">
            <a:off x="7351354" y="2095143"/>
            <a:ext cx="5181601" cy="2210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 rot="5400000">
            <a:off x="2322512" y="-571500"/>
            <a:ext cx="5181600" cy="7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r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1141412" y="2666999"/>
            <a:ext cx="4876800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0612" y="2667000"/>
            <a:ext cx="4876800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1141412" y="3243262"/>
            <a:ext cx="4876800" cy="2547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443133" y="2667000"/>
            <a:ext cx="460428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0612" y="3243262"/>
            <a:ext cx="4876801" cy="2547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03812" y="609601"/>
            <a:ext cx="5943601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algn="l">
              <a:spcBef>
                <a:spcPts val="600"/>
              </a:spcBef>
              <a:spcAft>
                <a:spcPts val="60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1141411" y="2971800"/>
            <a:ext cx="3549121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7433733" y="-18288"/>
            <a:ext cx="3276599" cy="690372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141411" y="2971800"/>
            <a:ext cx="5334001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6399212" y="5883275"/>
            <a:ext cx="914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5105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10742612" y="5883275"/>
            <a:ext cx="3225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ctrTitle"/>
          </p:nvPr>
        </p:nvSpPr>
        <p:spPr>
          <a:xfrm>
            <a:off x="1751012" y="1165253"/>
            <a:ext cx="8676222" cy="2143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entury Gothic"/>
              <a:buNone/>
            </a:pPr>
            <a:r>
              <a:rPr lang="en-GB" sz="7200"/>
              <a:t>GROUP 5</a:t>
            </a:r>
            <a:endParaRPr sz="7200"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1"/>
          </p:nvPr>
        </p:nvSpPr>
        <p:spPr>
          <a:xfrm>
            <a:off x="1742920" y="3513966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 sz="3200"/>
              <a:t>Alice Baker and Beth Cowle</a:t>
            </a:r>
            <a:endParaRPr sz="3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164" y="597725"/>
            <a:ext cx="9905998" cy="791688"/>
          </a:xfrm>
        </p:spPr>
        <p:txBody>
          <a:bodyPr/>
          <a:lstStyle/>
          <a:p>
            <a:r>
              <a:rPr lang="en-GB" sz="4000" dirty="0" smtClean="0"/>
              <a:t>Reveal and count up points</a:t>
            </a:r>
            <a:endParaRPr lang="en-GB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668" y="313963"/>
            <a:ext cx="2297077" cy="21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568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164" y="597725"/>
            <a:ext cx="9905998" cy="791688"/>
          </a:xfrm>
        </p:spPr>
        <p:txBody>
          <a:bodyPr/>
          <a:lstStyle/>
          <a:p>
            <a:r>
              <a:rPr lang="en-GB" sz="4000" dirty="0" smtClean="0"/>
              <a:t>Playtesting Iterations</a:t>
            </a:r>
            <a:endParaRPr lang="en-GB" sz="4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38297" y="2191986"/>
            <a:ext cx="9905998" cy="312420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GB" sz="3200" dirty="0" smtClean="0"/>
              <a:t>Betting increased tension</a:t>
            </a:r>
          </a:p>
          <a:p>
            <a:pPr>
              <a:lnSpc>
                <a:spcPct val="150000"/>
              </a:lnSpc>
            </a:pPr>
            <a:r>
              <a:rPr lang="en-GB" sz="3200" dirty="0" smtClean="0"/>
              <a:t>Board helped to show odds</a:t>
            </a:r>
          </a:p>
          <a:p>
            <a:pPr>
              <a:lnSpc>
                <a:spcPct val="150000"/>
              </a:lnSpc>
            </a:pPr>
            <a:r>
              <a:rPr lang="en-GB" sz="3200" dirty="0" smtClean="0"/>
              <a:t>Tokens as points – easier to keep track of</a:t>
            </a:r>
          </a:p>
          <a:p>
            <a:pPr>
              <a:lnSpc>
                <a:spcPct val="150000"/>
              </a:lnSpc>
            </a:pPr>
            <a:r>
              <a:rPr lang="en-GB" sz="3200" dirty="0" smtClean="0"/>
              <a:t>Bidding iteration was confusing</a:t>
            </a:r>
          </a:p>
          <a:p>
            <a:pPr>
              <a:lnSpc>
                <a:spcPct val="150000"/>
              </a:lnSpc>
            </a:pPr>
            <a:r>
              <a:rPr lang="en-GB" sz="3200" dirty="0" smtClean="0"/>
              <a:t>Liked writing their answer down first</a:t>
            </a:r>
          </a:p>
          <a:p>
            <a:pPr>
              <a:lnSpc>
                <a:spcPct val="150000"/>
              </a:lnSpc>
            </a:pPr>
            <a:r>
              <a:rPr lang="en-GB" sz="3200" dirty="0" smtClean="0"/>
              <a:t>Bag for liar/truth – Easier than shuffling cards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113462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164" y="597725"/>
            <a:ext cx="9905998" cy="791688"/>
          </a:xfrm>
        </p:spPr>
        <p:txBody>
          <a:bodyPr/>
          <a:lstStyle/>
          <a:p>
            <a:r>
              <a:rPr lang="en-GB" sz="4000" dirty="0" smtClean="0"/>
              <a:t>Features</a:t>
            </a:r>
            <a:endParaRPr lang="en-GB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298266" y="2073233"/>
            <a:ext cx="6541921" cy="312420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GB" sz="3200" dirty="0" smtClean="0"/>
              <a:t>Test new mechanics</a:t>
            </a:r>
          </a:p>
          <a:p>
            <a:pPr>
              <a:lnSpc>
                <a:spcPct val="150000"/>
              </a:lnSpc>
            </a:pPr>
            <a:r>
              <a:rPr lang="en-GB" sz="3200" dirty="0" smtClean="0"/>
              <a:t>Theme for the game</a:t>
            </a:r>
          </a:p>
          <a:p>
            <a:pPr>
              <a:lnSpc>
                <a:spcPct val="150000"/>
              </a:lnSpc>
            </a:pPr>
            <a:r>
              <a:rPr lang="en-GB" sz="3200" dirty="0" smtClean="0"/>
              <a:t>Artwork for Board and Cards</a:t>
            </a:r>
          </a:p>
          <a:p>
            <a:pPr>
              <a:lnSpc>
                <a:spcPct val="150000"/>
              </a:lnSpc>
            </a:pPr>
            <a:r>
              <a:rPr lang="en-GB" sz="3200" dirty="0" smtClean="0"/>
              <a:t>Print the Board and Cards</a:t>
            </a:r>
            <a:endParaRPr lang="en-GB" sz="32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7995931"/>
              </p:ext>
            </p:extLst>
          </p:nvPr>
        </p:nvGraphicFramePr>
        <p:xfrm>
          <a:off x="7006441" y="225635"/>
          <a:ext cx="4738285" cy="6388921"/>
        </p:xfrm>
        <a:graphic>
          <a:graphicData uri="http://schemas.openxmlformats.org/drawingml/2006/table">
            <a:tbl>
              <a:tblPr firstRow="1" bandRow="1">
                <a:tableStyleId>{7D4671AA-C34D-4155-B6A0-CBB7BFF915C4}</a:tableStyleId>
              </a:tblPr>
              <a:tblGrid>
                <a:gridCol w="913043">
                  <a:extLst>
                    <a:ext uri="{9D8B030D-6E8A-4147-A177-3AD203B41FA5}">
                      <a16:colId xmlns:a16="http://schemas.microsoft.com/office/drawing/2014/main" val="1399771792"/>
                    </a:ext>
                  </a:extLst>
                </a:gridCol>
                <a:gridCol w="3825242">
                  <a:extLst>
                    <a:ext uri="{9D8B030D-6E8A-4147-A177-3AD203B41FA5}">
                      <a16:colId xmlns:a16="http://schemas.microsoft.com/office/drawing/2014/main" val="1271896167"/>
                    </a:ext>
                  </a:extLst>
                </a:gridCol>
              </a:tblGrid>
              <a:tr h="580811">
                <a:tc>
                  <a:txBody>
                    <a:bodyPr/>
                    <a:lstStyle/>
                    <a:p>
                      <a:r>
                        <a:rPr lang="en-GB" dirty="0" smtClean="0"/>
                        <a:t>WEEK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MILESTONES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967848"/>
                  </a:ext>
                </a:extLst>
              </a:tr>
              <a:tr h="580811">
                <a:tc>
                  <a:txBody>
                    <a:bodyPr/>
                    <a:lstStyle/>
                    <a:p>
                      <a:r>
                        <a:rPr lang="en-GB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 smtClean="0"/>
                        <a:t>Playtesting</a:t>
                      </a: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923721"/>
                  </a:ext>
                </a:extLst>
              </a:tr>
              <a:tr h="580811">
                <a:tc>
                  <a:txBody>
                    <a:bodyPr/>
                    <a:lstStyle/>
                    <a:p>
                      <a:r>
                        <a:rPr lang="en-GB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Iterating and bug fixing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116707"/>
                  </a:ext>
                </a:extLst>
              </a:tr>
              <a:tr h="580811">
                <a:tc>
                  <a:txBody>
                    <a:bodyPr/>
                    <a:lstStyle/>
                    <a:p>
                      <a:r>
                        <a:rPr lang="en-GB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 smtClean="0"/>
                        <a:t>Playtesting</a:t>
                      </a: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730214"/>
                  </a:ext>
                </a:extLst>
              </a:tr>
              <a:tr h="580811">
                <a:tc>
                  <a:txBody>
                    <a:bodyPr/>
                    <a:lstStyle/>
                    <a:p>
                      <a:r>
                        <a:rPr lang="en-GB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 smtClean="0"/>
                        <a:t>Iterating and bug fixing</a:t>
                      </a: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117235"/>
                  </a:ext>
                </a:extLst>
              </a:tr>
              <a:tr h="580811">
                <a:tc>
                  <a:txBody>
                    <a:bodyPr/>
                    <a:lstStyle/>
                    <a:p>
                      <a:r>
                        <a:rPr lang="en-GB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Playtesting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163688"/>
                  </a:ext>
                </a:extLst>
              </a:tr>
              <a:tr h="580811">
                <a:tc>
                  <a:txBody>
                    <a:bodyPr/>
                    <a:lstStyle/>
                    <a:p>
                      <a:r>
                        <a:rPr lang="en-GB" dirty="0" smtClean="0"/>
                        <a:t>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Polishing – adjusting final features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8393349"/>
                  </a:ext>
                </a:extLst>
              </a:tr>
              <a:tr h="580811">
                <a:tc>
                  <a:txBody>
                    <a:bodyPr/>
                    <a:lstStyle/>
                    <a:p>
                      <a:r>
                        <a:rPr lang="en-GB" dirty="0" smtClean="0"/>
                        <a:t>7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Theme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1750941"/>
                  </a:ext>
                </a:extLst>
              </a:tr>
              <a:tr h="580811">
                <a:tc>
                  <a:txBody>
                    <a:bodyPr/>
                    <a:lstStyle/>
                    <a:p>
                      <a:r>
                        <a:rPr lang="en-GB" dirty="0" smtClean="0"/>
                        <a:t>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Artwork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696469"/>
                  </a:ext>
                </a:extLst>
              </a:tr>
              <a:tr h="580811">
                <a:tc>
                  <a:txBody>
                    <a:bodyPr/>
                    <a:lstStyle/>
                    <a:p>
                      <a:r>
                        <a:rPr lang="en-GB" dirty="0" smtClean="0"/>
                        <a:t>9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Artwork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4248459"/>
                  </a:ext>
                </a:extLst>
              </a:tr>
              <a:tr h="580811">
                <a:tc>
                  <a:txBody>
                    <a:bodyPr/>
                    <a:lstStyle/>
                    <a:p>
                      <a:r>
                        <a:rPr lang="en-GB" dirty="0" smtClean="0"/>
                        <a:t>10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Finished</a:t>
                      </a:r>
                      <a:r>
                        <a:rPr lang="en-GB" baseline="0" dirty="0" smtClean="0"/>
                        <a:t> product – Printed game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8664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865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164" y="597725"/>
            <a:ext cx="9905998" cy="791688"/>
          </a:xfrm>
        </p:spPr>
        <p:txBody>
          <a:bodyPr/>
          <a:lstStyle/>
          <a:p>
            <a:r>
              <a:rPr lang="en-GB" sz="4000" dirty="0" smtClean="0"/>
              <a:t>GAMEPLAY</a:t>
            </a:r>
            <a:endParaRPr lang="en-GB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070161" y="1918854"/>
            <a:ext cx="9905998" cy="312420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GB" sz="3200" dirty="0" smtClean="0"/>
              <a:t>Maximising people</a:t>
            </a:r>
            <a:r>
              <a:rPr lang="en-GB" sz="3200" dirty="0" smtClean="0"/>
              <a:t> fun</a:t>
            </a:r>
          </a:p>
          <a:p>
            <a:pPr>
              <a:lnSpc>
                <a:spcPct val="150000"/>
              </a:lnSpc>
            </a:pPr>
            <a:r>
              <a:rPr lang="en-GB" sz="3200" dirty="0" smtClean="0"/>
              <a:t>5 – 20 minutes per round</a:t>
            </a:r>
          </a:p>
          <a:p>
            <a:pPr>
              <a:lnSpc>
                <a:spcPct val="150000"/>
              </a:lnSpc>
            </a:pPr>
            <a:r>
              <a:rPr lang="en-GB" sz="3200" dirty="0" smtClean="0"/>
              <a:t>Game length depends on amount of players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66839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>
            <a:spLocks noGrp="1"/>
          </p:cNvSpPr>
          <p:nvPr>
            <p:ph type="title"/>
          </p:nvPr>
        </p:nvSpPr>
        <p:spPr>
          <a:xfrm>
            <a:off x="1133847" y="73613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n-GB" sz="4000" dirty="0"/>
              <a:t>THANKS FOR LISTENING!</a:t>
            </a:r>
            <a:r>
              <a:rPr lang="en-GB" sz="5400" dirty="0"/>
              <a:t/>
            </a:r>
            <a:br>
              <a:rPr lang="en-GB" sz="5400" dirty="0"/>
            </a:br>
            <a:r>
              <a:rPr lang="en-GB" sz="5400" dirty="0"/>
              <a:t>ANY QUESTIONS?</a:t>
            </a:r>
            <a:endParaRPr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28" t="1859" r="4940" b="15630"/>
          <a:stretch/>
        </p:blipFill>
        <p:spPr>
          <a:xfrm>
            <a:off x="3124013" y="2641122"/>
            <a:ext cx="1587262" cy="339454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05" t="12840" r="21566" b="9152"/>
          <a:stretch/>
        </p:blipFill>
        <p:spPr>
          <a:xfrm>
            <a:off x="4913992" y="2641126"/>
            <a:ext cx="1776925" cy="339454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99" t="11947" r="40463" b="1677"/>
          <a:stretch/>
        </p:blipFill>
        <p:spPr>
          <a:xfrm>
            <a:off x="8765490" y="2641123"/>
            <a:ext cx="1795708" cy="33945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91" y="2641122"/>
            <a:ext cx="1935205" cy="33945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634" y="2641127"/>
            <a:ext cx="1669139" cy="339454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963388" y="188814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GB" sz="4800" dirty="0"/>
              <a:t>OVERVIEW</a:t>
            </a:r>
            <a:endParaRPr sz="4800" dirty="0"/>
          </a:p>
        </p:txBody>
      </p:sp>
      <p:sp>
        <p:nvSpPr>
          <p:cNvPr id="136" name="Google Shape;136;p20"/>
          <p:cNvSpPr txBox="1">
            <a:spLocks noGrp="1"/>
          </p:cNvSpPr>
          <p:nvPr>
            <p:ph type="body" idx="1"/>
          </p:nvPr>
        </p:nvSpPr>
        <p:spPr>
          <a:xfrm>
            <a:off x="2123814" y="2164904"/>
            <a:ext cx="6877795" cy="433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buSzPts val="3200"/>
              <a:buNone/>
            </a:pPr>
            <a:endParaRPr lang="en-GB" sz="3200" dirty="0" smtClean="0"/>
          </a:p>
          <a:p>
            <a:pPr marL="285750" lvl="0" indent="-285750">
              <a:spcBef>
                <a:spcPts val="0"/>
              </a:spcBef>
              <a:buSzPts val="3200"/>
            </a:pPr>
            <a:r>
              <a:rPr lang="en-GB" sz="3200" dirty="0" smtClean="0"/>
              <a:t>Non-Digital </a:t>
            </a:r>
            <a:r>
              <a:rPr lang="en-GB" sz="3200" dirty="0"/>
              <a:t>– Card Game</a:t>
            </a:r>
            <a:endParaRPr dirty="0"/>
          </a:p>
          <a:p>
            <a:pPr marL="285750" lvl="0" indent="-285750" algn="l" rtl="0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GB" sz="3200" dirty="0"/>
              <a:t>Voting</a:t>
            </a:r>
            <a:endParaRPr dirty="0"/>
          </a:p>
          <a:p>
            <a:pPr marL="285750" lvl="0" indent="-285750" algn="l" rtl="0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GB" sz="3200" dirty="0"/>
              <a:t>Bluffing/Deceiving</a:t>
            </a:r>
            <a:endParaRPr dirty="0"/>
          </a:p>
          <a:p>
            <a:pPr marL="285750" lvl="0" indent="-285750" algn="l" rtl="0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GB" sz="3200" dirty="0"/>
              <a:t>Hidden </a:t>
            </a:r>
            <a:r>
              <a:rPr lang="en-GB" sz="3200" dirty="0" smtClean="0"/>
              <a:t>Information</a:t>
            </a:r>
          </a:p>
          <a:p>
            <a:pPr marL="285750" lvl="0" indent="-285750" algn="l" rtl="0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GB" sz="3200" dirty="0" smtClean="0"/>
              <a:t>Betting</a:t>
            </a:r>
            <a:endParaRPr dirty="0"/>
          </a:p>
          <a:p>
            <a:pPr marL="285750" lvl="0" indent="-285750" algn="l" rtl="0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GB" sz="3200" dirty="0"/>
              <a:t>4</a:t>
            </a:r>
            <a:r>
              <a:rPr lang="en-GB" sz="3200" dirty="0" smtClean="0"/>
              <a:t> </a:t>
            </a:r>
            <a:r>
              <a:rPr lang="en-GB" sz="3200" dirty="0"/>
              <a:t>– </a:t>
            </a:r>
            <a:r>
              <a:rPr lang="en-GB" sz="3200" dirty="0" smtClean="0"/>
              <a:t>8 </a:t>
            </a:r>
            <a:r>
              <a:rPr lang="en-GB" sz="3200" dirty="0"/>
              <a:t>Players</a:t>
            </a:r>
            <a:endParaRPr dirty="0"/>
          </a:p>
          <a:p>
            <a:pPr marL="285750" lvl="0" indent="-82550" algn="l" rtl="0">
              <a:spcBef>
                <a:spcPts val="1240"/>
              </a:spcBef>
              <a:spcAft>
                <a:spcPts val="0"/>
              </a:spcAft>
              <a:buSzPts val="3200"/>
              <a:buNone/>
            </a:pPr>
            <a:endParaRPr sz="3200" dirty="0"/>
          </a:p>
          <a:p>
            <a:pPr marL="285750" lvl="0" indent="-82550" algn="l" rtl="0">
              <a:spcBef>
                <a:spcPts val="1240"/>
              </a:spcBef>
              <a:spcAft>
                <a:spcPts val="0"/>
              </a:spcAft>
              <a:buSzPts val="3200"/>
              <a:buNone/>
            </a:pPr>
            <a:endParaRPr sz="3200" dirty="0"/>
          </a:p>
          <a:p>
            <a:pPr marL="285750" lvl="0" indent="-158750" algn="l" rtl="0"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963388" y="188814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GB" sz="4800" dirty="0" smtClean="0"/>
              <a:t>MECHANICS</a:t>
            </a:r>
            <a:endParaRPr sz="4800" dirty="0"/>
          </a:p>
        </p:txBody>
      </p:sp>
      <p:sp>
        <p:nvSpPr>
          <p:cNvPr id="136" name="Google Shape;136;p20"/>
          <p:cNvSpPr txBox="1">
            <a:spLocks noGrp="1"/>
          </p:cNvSpPr>
          <p:nvPr>
            <p:ph type="body" idx="1"/>
          </p:nvPr>
        </p:nvSpPr>
        <p:spPr>
          <a:xfrm>
            <a:off x="574214" y="2389946"/>
            <a:ext cx="6877795" cy="433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buSzPts val="3200"/>
              <a:buNone/>
            </a:pPr>
            <a:endParaRPr lang="en-GB" sz="3200" dirty="0" smtClean="0"/>
          </a:p>
          <a:p>
            <a:pPr marL="660400" indent="-457200">
              <a:spcBef>
                <a:spcPts val="1240"/>
              </a:spcBef>
              <a:buSzPts val="3200"/>
            </a:pPr>
            <a:r>
              <a:rPr lang="en-GB" sz="3200" dirty="0" smtClean="0"/>
              <a:t>Betting </a:t>
            </a:r>
          </a:p>
          <a:p>
            <a:pPr marL="285750" lvl="0" indent="-82550" algn="l" rtl="0">
              <a:spcBef>
                <a:spcPts val="1240"/>
              </a:spcBef>
              <a:spcAft>
                <a:spcPts val="0"/>
              </a:spcAft>
              <a:buSzPts val="3200"/>
              <a:buNone/>
            </a:pPr>
            <a:r>
              <a:rPr lang="en-GB" sz="3200" dirty="0"/>
              <a:t> </a:t>
            </a:r>
            <a:r>
              <a:rPr lang="en-GB" sz="3200" dirty="0" smtClean="0"/>
              <a:t>	- Betting Board</a:t>
            </a:r>
          </a:p>
          <a:p>
            <a:pPr marL="660400" indent="-457200">
              <a:spcBef>
                <a:spcPts val="1240"/>
              </a:spcBef>
              <a:buSzPts val="3200"/>
            </a:pPr>
            <a:r>
              <a:rPr lang="en-GB" sz="3200" dirty="0" smtClean="0"/>
              <a:t>Bidding/Auctioning</a:t>
            </a:r>
          </a:p>
          <a:p>
            <a:pPr marL="660400" lvl="1" indent="0">
              <a:spcBef>
                <a:spcPts val="1240"/>
              </a:spcBef>
              <a:buSzPts val="3200"/>
              <a:buNone/>
            </a:pPr>
            <a:r>
              <a:rPr lang="en-GB" sz="3000" dirty="0" smtClean="0"/>
              <a:t>	- Unsuccessful</a:t>
            </a:r>
          </a:p>
          <a:p>
            <a:pPr marL="660400" lvl="1" indent="0">
              <a:spcBef>
                <a:spcPts val="1240"/>
              </a:spcBef>
              <a:buSzPts val="3200"/>
              <a:buNone/>
            </a:pPr>
            <a:endParaRPr lang="en-GB" sz="3000" dirty="0" smtClean="0"/>
          </a:p>
          <a:p>
            <a:pPr marL="1117600" lvl="1" indent="-457200">
              <a:spcBef>
                <a:spcPts val="1240"/>
              </a:spcBef>
              <a:buSzPts val="3200"/>
            </a:pPr>
            <a:r>
              <a:rPr lang="en-GB" sz="3000" dirty="0" smtClean="0"/>
              <a:t>Liar/Truth Cards </a:t>
            </a:r>
            <a:r>
              <a:rPr lang="en-GB" sz="3000" dirty="0" smtClean="0"/>
              <a:t>are </a:t>
            </a:r>
            <a:endParaRPr lang="en-GB" sz="3000" dirty="0" smtClean="0"/>
          </a:p>
          <a:p>
            <a:pPr marL="660400" lvl="1" indent="0">
              <a:spcBef>
                <a:spcPts val="1240"/>
              </a:spcBef>
              <a:buSzPts val="3200"/>
              <a:buNone/>
            </a:pPr>
            <a:r>
              <a:rPr lang="en-GB" sz="3000" dirty="0"/>
              <a:t>n</a:t>
            </a:r>
            <a:r>
              <a:rPr lang="en-GB" sz="3000" dirty="0" smtClean="0"/>
              <a:t>ow</a:t>
            </a:r>
            <a:r>
              <a:rPr lang="en-GB" sz="3000" dirty="0" smtClean="0"/>
              <a:t> </a:t>
            </a:r>
            <a:r>
              <a:rPr lang="en-GB" sz="3000" dirty="0" smtClean="0"/>
              <a:t>counters</a:t>
            </a:r>
            <a:endParaRPr lang="en-GB" sz="3000" dirty="0" smtClean="0"/>
          </a:p>
          <a:p>
            <a:pPr marL="660400" indent="-457200">
              <a:spcBef>
                <a:spcPts val="1240"/>
              </a:spcBef>
              <a:buSzPts val="3200"/>
            </a:pPr>
            <a:endParaRPr sz="3200" dirty="0"/>
          </a:p>
          <a:p>
            <a:pPr marL="285750" lvl="0" indent="-82550" algn="l" rtl="0">
              <a:spcBef>
                <a:spcPts val="1240"/>
              </a:spcBef>
              <a:spcAft>
                <a:spcPts val="0"/>
              </a:spcAft>
              <a:buSzPts val="3200"/>
              <a:buNone/>
            </a:pPr>
            <a:endParaRPr sz="3200" dirty="0"/>
          </a:p>
          <a:p>
            <a:pPr marL="285750" lvl="0" indent="-158750" algn="l" rtl="0"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62" y="3474664"/>
            <a:ext cx="5691776" cy="28961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024" y="668607"/>
            <a:ext cx="3766038" cy="251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141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718" y="407719"/>
            <a:ext cx="9905998" cy="791688"/>
          </a:xfrm>
        </p:spPr>
        <p:txBody>
          <a:bodyPr/>
          <a:lstStyle/>
          <a:p>
            <a:r>
              <a:rPr lang="en-GB" sz="4000" dirty="0" smtClean="0"/>
              <a:t>Set-up</a:t>
            </a:r>
            <a:endParaRPr lang="en-GB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565" y="2913650"/>
            <a:ext cx="7192106" cy="36596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51" y="1115704"/>
            <a:ext cx="4791228" cy="17979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9682" y="95267"/>
            <a:ext cx="2156068" cy="258829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22" y="1976552"/>
            <a:ext cx="1967591" cy="52433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627" y="4598205"/>
            <a:ext cx="1341123" cy="125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39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164" y="597725"/>
            <a:ext cx="9905998" cy="791688"/>
          </a:xfrm>
        </p:spPr>
        <p:txBody>
          <a:bodyPr/>
          <a:lstStyle/>
          <a:p>
            <a:r>
              <a:rPr lang="en-GB" sz="4000" dirty="0" smtClean="0"/>
              <a:t>Pick Truth/Liar Counters</a:t>
            </a:r>
            <a:endParaRPr lang="en-GB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668" y="313963"/>
            <a:ext cx="2297077" cy="21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96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164" y="597725"/>
            <a:ext cx="9905998" cy="791688"/>
          </a:xfrm>
        </p:spPr>
        <p:txBody>
          <a:bodyPr/>
          <a:lstStyle/>
          <a:p>
            <a:r>
              <a:rPr lang="en-GB" sz="4000" dirty="0" smtClean="0"/>
              <a:t>Pick a Question</a:t>
            </a:r>
            <a:endParaRPr lang="en-GB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673" y="367559"/>
            <a:ext cx="4791228" cy="179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232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164" y="597725"/>
            <a:ext cx="9905998" cy="791688"/>
          </a:xfrm>
        </p:spPr>
        <p:txBody>
          <a:bodyPr/>
          <a:lstStyle/>
          <a:p>
            <a:r>
              <a:rPr lang="en-GB" sz="4000" dirty="0" smtClean="0"/>
              <a:t>Reveal answers</a:t>
            </a:r>
            <a:endParaRPr lang="en-GB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941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164" y="597725"/>
            <a:ext cx="9905998" cy="791688"/>
          </a:xfrm>
        </p:spPr>
        <p:txBody>
          <a:bodyPr/>
          <a:lstStyle/>
          <a:p>
            <a:r>
              <a:rPr lang="en-GB" sz="4000" dirty="0" smtClean="0"/>
              <a:t>Discuss and question opponents</a:t>
            </a:r>
            <a:endParaRPr lang="en-GB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7593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164" y="597725"/>
            <a:ext cx="9905998" cy="791688"/>
          </a:xfrm>
        </p:spPr>
        <p:txBody>
          <a:bodyPr/>
          <a:lstStyle/>
          <a:p>
            <a:r>
              <a:rPr lang="en-GB" sz="4000" dirty="0" smtClean="0"/>
              <a:t>Betting on liars</a:t>
            </a:r>
            <a:endParaRPr lang="en-GB" sz="4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323" y="376667"/>
            <a:ext cx="3980632" cy="202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685643"/>
      </p:ext>
    </p:extLst>
  </p:cSld>
  <p:clrMapOvr>
    <a:masterClrMapping/>
  </p:clrMapOvr>
</p:sld>
</file>

<file path=ppt/theme/theme1.xml><?xml version="1.0" encoding="utf-8"?>
<a:theme xmlns:a="http://schemas.openxmlformats.org/drawingml/2006/main" name="Mesh">
  <a:themeElements>
    <a:clrScheme name="Mesh">
      <a:dk1>
        <a:srgbClr val="000000"/>
      </a:dk1>
      <a:lt1>
        <a:srgbClr val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160</Words>
  <Application>Microsoft Office PowerPoint</Application>
  <PresentationFormat>Widescreen</PresentationFormat>
  <Paragraphs>70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Century Gothic</vt:lpstr>
      <vt:lpstr>Mesh</vt:lpstr>
      <vt:lpstr>GROUP 5</vt:lpstr>
      <vt:lpstr>OVERVIEW</vt:lpstr>
      <vt:lpstr>MECHANICS</vt:lpstr>
      <vt:lpstr>Set-up</vt:lpstr>
      <vt:lpstr>Pick Truth/Liar Counters</vt:lpstr>
      <vt:lpstr>Pick a Question</vt:lpstr>
      <vt:lpstr>Reveal answers</vt:lpstr>
      <vt:lpstr>Discuss and question opponents</vt:lpstr>
      <vt:lpstr>Betting on liars</vt:lpstr>
      <vt:lpstr>Reveal and count up points</vt:lpstr>
      <vt:lpstr>Playtesting Iterations</vt:lpstr>
      <vt:lpstr>Features</vt:lpstr>
      <vt:lpstr>GAMEPLAY</vt:lpstr>
      <vt:lpstr>THANKS FOR LISTENING!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5</dc:title>
  <dc:creator>Games</dc:creator>
  <cp:lastModifiedBy>Windows User</cp:lastModifiedBy>
  <cp:revision>29</cp:revision>
  <dcterms:modified xsi:type="dcterms:W3CDTF">2019-02-26T10:35:20Z</dcterms:modified>
</cp:coreProperties>
</file>